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0609" y="126561"/>
            <a:ext cx="3044281" cy="1621281"/>
          </a:xfrm>
        </p:spPr>
        <p:txBody>
          <a:bodyPr/>
          <a:lstStyle/>
          <a:p>
            <a:r>
              <a:rPr lang="en-US"/>
              <a:t>De n34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25" y="5730940"/>
            <a:ext cx="10089185" cy="2386602"/>
          </a:xfr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en-US" sz="1100"/>
              <a:t>Door Tamara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BA78DA2-401F-459E-8F2E-3103212FC95A}"/>
              </a:ext>
            </a:extLst>
          </p:cNvPr>
          <p:cNvSpPr txBox="1"/>
          <p:nvPr/>
        </p:nvSpPr>
        <p:spPr>
          <a:xfrm>
            <a:off x="4508736" y="849701"/>
            <a:ext cx="3620219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200"/>
              <a:t>De bus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96BF733-320E-490B-A53D-0FF197B5EEFB}"/>
              </a:ext>
            </a:extLst>
          </p:cNvPr>
          <p:cNvSpPr txBox="1"/>
          <p:nvPr/>
        </p:nvSpPr>
        <p:spPr>
          <a:xfrm>
            <a:off x="3114136" y="2186795"/>
            <a:ext cx="6783238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In de bus was het gezellig en werd er veel gepraat en de tijd in de bus ging snel voorbij</a:t>
            </a:r>
          </a:p>
        </p:txBody>
      </p:sp>
    </p:spTree>
    <p:extLst>
      <p:ext uri="{BB962C8B-B14F-4D97-AF65-F5344CB8AC3E}">
        <p14:creationId xmlns:p14="http://schemas.microsoft.com/office/powerpoint/2010/main" val="106473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BC062D5-5197-4422-9E52-98C2C7B3C793}"/>
              </a:ext>
            </a:extLst>
          </p:cNvPr>
          <p:cNvSpPr txBox="1"/>
          <p:nvPr/>
        </p:nvSpPr>
        <p:spPr>
          <a:xfrm>
            <a:off x="483080" y="1856117"/>
            <a:ext cx="899735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81CC697-E1B0-4013-A8CC-E8EA1C240F87}"/>
              </a:ext>
            </a:extLst>
          </p:cNvPr>
          <p:cNvSpPr txBox="1"/>
          <p:nvPr/>
        </p:nvSpPr>
        <p:spPr>
          <a:xfrm>
            <a:off x="3919266" y="705928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200"/>
              <a:t>Onze veiligheid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1F18A7-6ECC-4186-B357-58D26309834A}"/>
              </a:ext>
            </a:extLst>
          </p:cNvPr>
          <p:cNvSpPr txBox="1"/>
          <p:nvPr/>
        </p:nvSpPr>
        <p:spPr>
          <a:xfrm>
            <a:off x="2208363" y="3336984"/>
            <a:ext cx="65388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Voor onze veiligheid kregen we een veiligheidsesje en we mochten niet verder dan dat we hadden afgesproken.</a:t>
            </a:r>
          </a:p>
        </p:txBody>
      </p:sp>
    </p:spTree>
    <p:extLst>
      <p:ext uri="{BB962C8B-B14F-4D97-AF65-F5344CB8AC3E}">
        <p14:creationId xmlns:p14="http://schemas.microsoft.com/office/powerpoint/2010/main" val="75577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C3D674-3D59-4E93-80CA-0C0A9095E8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2A81E1-BCBE-426B-8C09-33274E6940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D1DDD4-5BB3-45BA-B9B3-06B62299AD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4DAE64-2302-42EA-8239-F2F0775CA5A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84B8F8-FDC9-498B-9960-5D7260AFCB0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Afbeelding 5" descr="Afbeelding met boom, buiten, lucht, gras&#10;&#10;Beschrijving is gegenereerd met zeer hoge betrouwbaarheid">
            <a:extLst>
              <a:ext uri="{FF2B5EF4-FFF2-40B4-BE49-F238E27FC236}">
                <a16:creationId xmlns:a16="http://schemas.microsoft.com/office/drawing/2014/main" id="{44AC50D0-02B4-460E-89B0-DC561F38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1486617"/>
            <a:ext cx="4960442" cy="329869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37A800D-6158-4066-B077-9A1063A70980}"/>
              </a:ext>
            </a:extLst>
          </p:cNvPr>
          <p:cNvSpPr txBox="1"/>
          <p:nvPr/>
        </p:nvSpPr>
        <p:spPr>
          <a:xfrm>
            <a:off x="1451580" y="804520"/>
            <a:ext cx="4176511" cy="10492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>
                <a:latin typeface="+mj-lt"/>
                <a:ea typeface="+mj-ea"/>
                <a:cs typeface="+mj-cs"/>
              </a:rPr>
              <a:t>lentersdijk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8E4F8A1-D13A-4F9C-BD9E-F35834495750}"/>
              </a:ext>
            </a:extLst>
          </p:cNvPr>
          <p:cNvSpPr txBox="1"/>
          <p:nvPr/>
        </p:nvSpPr>
        <p:spPr>
          <a:xfrm>
            <a:off x="1451581" y="2015732"/>
            <a:ext cx="4172212" cy="3450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Bij lentersdijk werden tunnel blokken geplaatst en daar mochten we bij zijn maar soms duurde het wel even. Maar het zag er spectaculaair uit.</a:t>
            </a:r>
          </a:p>
        </p:txBody>
      </p:sp>
    </p:spTree>
    <p:extLst>
      <p:ext uri="{BB962C8B-B14F-4D97-AF65-F5344CB8AC3E}">
        <p14:creationId xmlns:p14="http://schemas.microsoft.com/office/powerpoint/2010/main" val="305394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D4B225-18E9-4C5B-94D8-2ABE6D161E4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1A4066-B261-49FE-952E-A0FE3EE75C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958111-BC13-4D45-AB27-0C2C83F9BA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2F4933-2ECF-4EE5-BCE4-F19E3CA60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FAC23C-014D-4AC5-AD1B-36F7D0E7EF3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1B4579-E2EA-4BD7-94FF-0A0BEE135C6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188758-E18A-4CE5-9D03-F4BF5D887C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4" descr="Afbeelding met buiten, boom, lucht, hek&#10;&#10;Beschrijving is gegenereerd met zeer hoge betrouwbaarheid">
            <a:extLst>
              <a:ext uri="{FF2B5EF4-FFF2-40B4-BE49-F238E27FC236}">
                <a16:creationId xmlns:a16="http://schemas.microsoft.com/office/drawing/2014/main" id="{19146185-D075-4078-B7B5-443B83FBC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1" r="9733" b="-3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6B48BB6-422B-481D-99D4-DE2A339FBD79}"/>
              </a:ext>
            </a:extLst>
          </p:cNvPr>
          <p:cNvSpPr txBox="1"/>
          <p:nvPr/>
        </p:nvSpPr>
        <p:spPr>
          <a:xfrm>
            <a:off x="1451580" y="804520"/>
            <a:ext cx="3530157" cy="10492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>
                <a:latin typeface="+mj-lt"/>
                <a:ea typeface="+mj-ea"/>
                <a:cs typeface="+mj-cs"/>
              </a:rPr>
              <a:t>willemsdijk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9D7CF40-6082-4659-8B3D-429FCB460E03}"/>
              </a:ext>
            </a:extLst>
          </p:cNvPr>
          <p:cNvSpPr txBox="1"/>
          <p:nvPr/>
        </p:nvSpPr>
        <p:spPr>
          <a:xfrm>
            <a:off x="1451581" y="2015732"/>
            <a:ext cx="3526523" cy="3450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Toen we bij willemsdijk waren gingen we kijken naar een tunnel die werd geplaatst naar de goede plek het duurde alleen heel lang en het ging heel langzaam. </a:t>
            </a:r>
          </a:p>
        </p:txBody>
      </p:sp>
    </p:spTree>
    <p:extLst>
      <p:ext uri="{BB962C8B-B14F-4D97-AF65-F5344CB8AC3E}">
        <p14:creationId xmlns:p14="http://schemas.microsoft.com/office/powerpoint/2010/main" val="134246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6012FD-74A8-4C91-B318-435CF2B719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69046F-5838-4C7A-BBE8-A77F40FD9C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5E6CDB-92ED-43A1-9491-C46E2C8E99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FCF05C-6070-460B-8E60-12BE3EFD19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D731F1-726F-453E-9516-3058095DE99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B966BC-DC49-4138-8DEF-B1CD1303392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3B9DAF8-7DB4-40CB-85F8-7E02F95C6C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6AED2C-61BA-485C-9DD4-B23B6280F9D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Afbeelding 4">
            <a:extLst>
              <a:ext uri="{FF2B5EF4-FFF2-40B4-BE49-F238E27FC236}">
                <a16:creationId xmlns:a16="http://schemas.microsoft.com/office/drawing/2014/main" id="{CAF38548-E196-494B-8DC1-94EB44DE8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23" y="1445069"/>
            <a:ext cx="4825148" cy="320872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D2281B-D0A3-43F5-8054-248F67E4ECFE}"/>
              </a:ext>
            </a:extLst>
          </p:cNvPr>
          <p:cNvSpPr txBox="1"/>
          <p:nvPr/>
        </p:nvSpPr>
        <p:spPr>
          <a:xfrm>
            <a:off x="7218030" y="804520"/>
            <a:ext cx="3520367" cy="10492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>
                <a:latin typeface="+mj-lt"/>
                <a:ea typeface="+mj-ea"/>
                <a:cs typeface="+mj-cs"/>
              </a:rPr>
              <a:t>In het kantoor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620FE68-A247-410E-A644-F7EA0111AFB8}"/>
              </a:ext>
            </a:extLst>
          </p:cNvPr>
          <p:cNvSpPr txBox="1"/>
          <p:nvPr/>
        </p:nvSpPr>
        <p:spPr>
          <a:xfrm>
            <a:off x="7218029" y="2015732"/>
            <a:ext cx="3520368" cy="3450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In het kantoor kregen we een animatie te zien van hoe de n34 er later uit komt te zien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En dat zag er heel mooi uit. Toen de animatie klaar was mochten we een steen versieren voor een steenkorf. En we kregen ook nog Tony Chocolonie en een pakje wikky.  </a:t>
            </a:r>
          </a:p>
        </p:txBody>
      </p:sp>
    </p:spTree>
    <p:extLst>
      <p:ext uri="{BB962C8B-B14F-4D97-AF65-F5344CB8AC3E}">
        <p14:creationId xmlns:p14="http://schemas.microsoft.com/office/powerpoint/2010/main" val="303420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C63C853E-3842-4594-86A9-051FFAF4D3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B591CDC5-6B61-4116-B3B5-0FF42B6E60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25B08984-5BEB-422F-A364-2B41E6A516E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A8F413B1-54E0-4B16-92AB-1CC5C7D645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Afbeelding 3" descr="Afbeelding met boom, buiten, lucht, grond&#10;&#10;Beschrijving is gegenereerd met zeer hoge betrouwbaarheid">
            <a:extLst>
              <a:ext uri="{FF2B5EF4-FFF2-40B4-BE49-F238E27FC236}">
                <a16:creationId xmlns:a16="http://schemas.microsoft.com/office/drawing/2014/main" id="{FE5387D6-FE04-4188-AE89-F4DA016AE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11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32" name="Rectangle 15">
            <a:extLst>
              <a:ext uri="{FF2B5EF4-FFF2-40B4-BE49-F238E27FC236}">
                <a16:creationId xmlns:a16="http://schemas.microsoft.com/office/drawing/2014/main" id="{C2168411-10C8-4F22-AD80-4F467066AF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7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676E868E-2D30-43CC-AAD1-727A709BE5F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7511" y="5073596"/>
            <a:ext cx="5283196" cy="0"/>
          </a:xfrm>
          <a:prstGeom prst="line">
            <a:avLst/>
          </a:prstGeom>
          <a:ln>
            <a:solidFill>
              <a:srgbClr val="E3472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07E929C1-CBCF-4567-872E-0B0063B486E7}"/>
              </a:ext>
            </a:extLst>
          </p:cNvPr>
          <p:cNvSpPr txBox="1"/>
          <p:nvPr/>
        </p:nvSpPr>
        <p:spPr>
          <a:xfrm>
            <a:off x="5925852" y="5541057"/>
            <a:ext cx="5279490" cy="9600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>
                <a:solidFill>
                  <a:srgbClr val="FFFFFE"/>
                </a:solidFill>
                <a:latin typeface="+mj-lt"/>
                <a:ea typeface="+mj-ea"/>
                <a:cs typeface="+mj-cs"/>
              </a:rPr>
              <a:t>Einde </a:t>
            </a:r>
          </a:p>
        </p:txBody>
      </p:sp>
    </p:spTree>
    <p:extLst>
      <p:ext uri="{BB962C8B-B14F-4D97-AF65-F5344CB8AC3E}">
        <p14:creationId xmlns:p14="http://schemas.microsoft.com/office/powerpoint/2010/main" val="41178973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7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Gallery</vt:lpstr>
      <vt:lpstr>De n34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n34</dc:title>
  <cp:revision>2</cp:revision>
  <dcterms:modified xsi:type="dcterms:W3CDTF">2018-04-04T11:22:25Z</dcterms:modified>
</cp:coreProperties>
</file>