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58" r:id="rId5"/>
    <p:sldId id="260" r:id="rId6"/>
    <p:sldId id="261"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an Waterink" userId="S::d.waterink@plusklasommen.nl::13fb0364-993e-497b-9c9e-dd1803c5ffca" providerId="AD" clId="Web-{67455B49-8983-4AD7-B653-DE2D7D065587}"/>
    <pc:docChg chg="addSld modSld">
      <pc:chgData name="Daan Waterink" userId="S::d.waterink@plusklasommen.nl::13fb0364-993e-497b-9c9e-dd1803c5ffca" providerId="AD" clId="Web-{67455B49-8983-4AD7-B653-DE2D7D065587}" dt="2018-03-31T09:24:22.928" v="552"/>
      <pc:docMkLst>
        <pc:docMk/>
      </pc:docMkLst>
      <pc:sldChg chg="addSp delSp modSp mod setBg">
        <pc:chgData name="Daan Waterink" userId="S::d.waterink@plusklasommen.nl::13fb0364-993e-497b-9c9e-dd1803c5ffca" providerId="AD" clId="Web-{67455B49-8983-4AD7-B653-DE2D7D065587}" dt="2018-03-31T09:10:45.020" v="62"/>
        <pc:sldMkLst>
          <pc:docMk/>
          <pc:sldMk cId="3933868369" sldId="257"/>
        </pc:sldMkLst>
        <pc:spChg chg="mod">
          <ac:chgData name="Daan Waterink" userId="S::d.waterink@plusklasommen.nl::13fb0364-993e-497b-9c9e-dd1803c5ffca" providerId="AD" clId="Web-{67455B49-8983-4AD7-B653-DE2D7D065587}" dt="2018-03-31T09:10:29.957" v="61"/>
          <ac:spMkLst>
            <pc:docMk/>
            <pc:sldMk cId="3933868369" sldId="257"/>
            <ac:spMk id="2" creationId="{C691B439-0C87-4F78-B8CE-CCD066ABD1DE}"/>
          </ac:spMkLst>
        </pc:spChg>
        <pc:spChg chg="del">
          <ac:chgData name="Daan Waterink" userId="S::d.waterink@plusklasommen.nl::13fb0364-993e-497b-9c9e-dd1803c5ffca" providerId="AD" clId="Web-{67455B49-8983-4AD7-B653-DE2D7D065587}" dt="2018-03-31T09:09:53.012" v="49"/>
          <ac:spMkLst>
            <pc:docMk/>
            <pc:sldMk cId="3933868369" sldId="257"/>
            <ac:spMk id="3" creationId="{ACBB6841-9C1D-49E0-8FA2-748A32C5EA29}"/>
          </ac:spMkLst>
        </pc:spChg>
        <pc:spChg chg="add del mod">
          <ac:chgData name="Daan Waterink" userId="S::d.waterink@plusklasommen.nl::13fb0364-993e-497b-9c9e-dd1803c5ffca" providerId="AD" clId="Web-{67455B49-8983-4AD7-B653-DE2D7D065587}" dt="2018-03-31T09:10:10.050" v="55"/>
          <ac:spMkLst>
            <pc:docMk/>
            <pc:sldMk cId="3933868369" sldId="257"/>
            <ac:spMk id="6" creationId="{5602488D-97FB-41B4-A5F3-0C4827ED5AA9}"/>
          </ac:spMkLst>
        </pc:spChg>
      </pc:sldChg>
      <pc:sldChg chg="addSp delSp modSp mod setBg">
        <pc:chgData name="Daan Waterink" userId="S::d.waterink@plusklasommen.nl::13fb0364-993e-497b-9c9e-dd1803c5ffca" providerId="AD" clId="Web-{67455B49-8983-4AD7-B653-DE2D7D065587}" dt="2018-03-31T09:18:25.170" v="365"/>
        <pc:sldMkLst>
          <pc:docMk/>
          <pc:sldMk cId="288019185" sldId="258"/>
        </pc:sldMkLst>
        <pc:spChg chg="add mod">
          <ac:chgData name="Daan Waterink" userId="S::d.waterink@plusklasommen.nl::13fb0364-993e-497b-9c9e-dd1803c5ffca" providerId="AD" clId="Web-{67455B49-8983-4AD7-B653-DE2D7D065587}" dt="2018-03-31T09:18:25.170" v="365"/>
          <ac:spMkLst>
            <pc:docMk/>
            <pc:sldMk cId="288019185" sldId="258"/>
            <ac:spMk id="3" creationId="{1BDCD933-C8C8-4743-A1EE-FFC84A8A83BC}"/>
          </ac:spMkLst>
        </pc:spChg>
        <pc:spChg chg="del mod">
          <ac:chgData name="Daan Waterink" userId="S::d.waterink@plusklasommen.nl::13fb0364-993e-497b-9c9e-dd1803c5ffca" providerId="AD" clId="Web-{67455B49-8983-4AD7-B653-DE2D7D065587}" dt="2018-03-31T09:14:03.015" v="175"/>
          <ac:spMkLst>
            <pc:docMk/>
            <pc:sldMk cId="288019185" sldId="258"/>
            <ac:spMk id="4" creationId="{35DAD337-79EA-4C33-84BE-3551919EB70B}"/>
          </ac:spMkLst>
        </pc:spChg>
        <pc:spChg chg="del mod">
          <ac:chgData name="Daan Waterink" userId="S::d.waterink@plusklasommen.nl::13fb0364-993e-497b-9c9e-dd1803c5ffca" providerId="AD" clId="Web-{67455B49-8983-4AD7-B653-DE2D7D065587}" dt="2018-03-31T09:08:30.319" v="7"/>
          <ac:spMkLst>
            <pc:docMk/>
            <pc:sldMk cId="288019185" sldId="258"/>
            <ac:spMk id="8" creationId="{E366AE1C-9826-4A23-BD23-1A823C12CD53}"/>
          </ac:spMkLst>
        </pc:spChg>
      </pc:sldChg>
      <pc:sldChg chg="add mod replId setBg">
        <pc:chgData name="Daan Waterink" userId="S::d.waterink@plusklasommen.nl::13fb0364-993e-497b-9c9e-dd1803c5ffca" providerId="AD" clId="Web-{67455B49-8983-4AD7-B653-DE2D7D065587}" dt="2018-03-31T09:10:52.726" v="63"/>
        <pc:sldMkLst>
          <pc:docMk/>
          <pc:sldMk cId="3486494" sldId="259"/>
        </pc:sldMkLst>
      </pc:sldChg>
      <pc:sldChg chg="modSp new mod setBg">
        <pc:chgData name="Daan Waterink" userId="S::d.waterink@plusklasommen.nl::13fb0364-993e-497b-9c9e-dd1803c5ffca" providerId="AD" clId="Web-{67455B49-8983-4AD7-B653-DE2D7D065587}" dt="2018-03-31T09:24:22.928" v="552"/>
        <pc:sldMkLst>
          <pc:docMk/>
          <pc:sldMk cId="1619248674" sldId="260"/>
        </pc:sldMkLst>
        <pc:spChg chg="mod">
          <ac:chgData name="Daan Waterink" userId="S::d.waterink@plusklasommen.nl::13fb0364-993e-497b-9c9e-dd1803c5ffca" providerId="AD" clId="Web-{67455B49-8983-4AD7-B653-DE2D7D065587}" dt="2018-03-31T09:16:37.100" v="270"/>
          <ac:spMkLst>
            <pc:docMk/>
            <pc:sldMk cId="1619248674" sldId="260"/>
            <ac:spMk id="2" creationId="{FEDCEEC0-3BD1-42AD-AE1C-4D5F45F1B3A9}"/>
          </ac:spMkLst>
        </pc:spChg>
        <pc:spChg chg="mod">
          <ac:chgData name="Daan Waterink" userId="S::d.waterink@plusklasommen.nl::13fb0364-993e-497b-9c9e-dd1803c5ffca" providerId="AD" clId="Web-{67455B49-8983-4AD7-B653-DE2D7D065587}" dt="2018-03-31T09:21:33.620" v="505"/>
          <ac:spMkLst>
            <pc:docMk/>
            <pc:sldMk cId="1619248674" sldId="260"/>
            <ac:spMk id="3" creationId="{BD2C7F20-0F88-4487-AEE3-8DE09C45F208}"/>
          </ac:spMkLst>
        </pc:spChg>
      </pc:sldChg>
      <pc:sldChg chg="addSp modSp new mod setBg">
        <pc:chgData name="Daan Waterink" userId="S::d.waterink@plusklasommen.nl::13fb0364-993e-497b-9c9e-dd1803c5ffca" providerId="AD" clId="Web-{67455B49-8983-4AD7-B653-DE2D7D065587}" dt="2018-03-31T09:23:54.521" v="550"/>
        <pc:sldMkLst>
          <pc:docMk/>
          <pc:sldMk cId="4266643426" sldId="261"/>
        </pc:sldMkLst>
        <pc:spChg chg="mod">
          <ac:chgData name="Daan Waterink" userId="S::d.waterink@plusklasommen.nl::13fb0364-993e-497b-9c9e-dd1803c5ffca" providerId="AD" clId="Web-{67455B49-8983-4AD7-B653-DE2D7D065587}" dt="2018-03-31T09:23:01.198" v="541"/>
          <ac:spMkLst>
            <pc:docMk/>
            <pc:sldMk cId="4266643426" sldId="261"/>
            <ac:spMk id="2" creationId="{C45F83EB-29AA-44B8-88C2-258F79D18D93}"/>
          </ac:spMkLst>
        </pc:spChg>
        <pc:spChg chg="add mod">
          <ac:chgData name="Daan Waterink" userId="S::d.waterink@plusklasommen.nl::13fb0364-993e-497b-9c9e-dd1803c5ffca" providerId="AD" clId="Web-{67455B49-8983-4AD7-B653-DE2D7D065587}" dt="2018-03-31T09:23:24.168" v="544"/>
          <ac:spMkLst>
            <pc:docMk/>
            <pc:sldMk cId="4266643426" sldId="261"/>
            <ac:spMk id="3" creationId="{E2E0F6BF-D2C6-4DCA-A5BA-4B22BA78DA81}"/>
          </ac:spMkLst>
        </pc:spChg>
        <pc:spChg chg="add mod">
          <ac:chgData name="Daan Waterink" userId="S::d.waterink@plusklasommen.nl::13fb0364-993e-497b-9c9e-dd1803c5ffca" providerId="AD" clId="Web-{67455B49-8983-4AD7-B653-DE2D7D065587}" dt="2018-03-31T09:23:54.521" v="550"/>
          <ac:spMkLst>
            <pc:docMk/>
            <pc:sldMk cId="4266643426" sldId="261"/>
            <ac:spMk id="4" creationId="{841E3CC6-0388-4BF5-A2D3-1B52A3209E13}"/>
          </ac:spMkLst>
        </pc:spChg>
      </pc:sldChg>
    </pc:docChg>
  </pc:docChgLst>
  <pc:docChgLst>
    <pc:chgData name="Daan Waterink" userId="S::d.waterink@plusklasommen.nl::13fb0364-993e-497b-9c9e-dd1803c5ffca" providerId="AD" clId="Web-{7CA9F876-2D27-41C5-8B64-5BEB5341505D}"/>
    <pc:docChg chg="modSld">
      <pc:chgData name="Daan Waterink" userId="S::d.waterink@plusklasommen.nl::13fb0364-993e-497b-9c9e-dd1803c5ffca" providerId="AD" clId="Web-{7CA9F876-2D27-41C5-8B64-5BEB5341505D}" dt="2018-04-03T17:00:02.410" v="124"/>
      <pc:docMkLst>
        <pc:docMk/>
      </pc:docMkLst>
      <pc:sldChg chg="modSp">
        <pc:chgData name="Daan Waterink" userId="S::d.waterink@plusklasommen.nl::13fb0364-993e-497b-9c9e-dd1803c5ffca" providerId="AD" clId="Web-{7CA9F876-2D27-41C5-8B64-5BEB5341505D}" dt="2018-04-03T16:58:28.190" v="100"/>
        <pc:sldMkLst>
          <pc:docMk/>
          <pc:sldMk cId="3351439039" sldId="256"/>
        </pc:sldMkLst>
        <pc:spChg chg="mod">
          <ac:chgData name="Daan Waterink" userId="S::d.waterink@plusklasommen.nl::13fb0364-993e-497b-9c9e-dd1803c5ffca" providerId="AD" clId="Web-{7CA9F876-2D27-41C5-8B64-5BEB5341505D}" dt="2018-04-03T16:53:52.479" v="0"/>
          <ac:spMkLst>
            <pc:docMk/>
            <pc:sldMk cId="3351439039" sldId="256"/>
            <ac:spMk id="2" creationId="{00000000-0000-0000-0000-000000000000}"/>
          </ac:spMkLst>
        </pc:spChg>
        <pc:spChg chg="mod">
          <ac:chgData name="Daan Waterink" userId="S::d.waterink@plusklasommen.nl::13fb0364-993e-497b-9c9e-dd1803c5ffca" providerId="AD" clId="Web-{7CA9F876-2D27-41C5-8B64-5BEB5341505D}" dt="2018-04-03T16:58:28.190" v="100"/>
          <ac:spMkLst>
            <pc:docMk/>
            <pc:sldMk cId="3351439039" sldId="256"/>
            <ac:spMk id="3" creationId="{00000000-0000-0000-0000-000000000000}"/>
          </ac:spMkLst>
        </pc:spChg>
      </pc:sldChg>
      <pc:sldChg chg="modSp">
        <pc:chgData name="Daan Waterink" userId="S::d.waterink@plusklasommen.nl::13fb0364-993e-497b-9c9e-dd1803c5ffca" providerId="AD" clId="Web-{7CA9F876-2D27-41C5-8B64-5BEB5341505D}" dt="2018-04-03T16:58:59.003" v="108"/>
        <pc:sldMkLst>
          <pc:docMk/>
          <pc:sldMk cId="3933868369" sldId="257"/>
        </pc:sldMkLst>
        <pc:spChg chg="mod">
          <ac:chgData name="Daan Waterink" userId="S::d.waterink@plusklasommen.nl::13fb0364-993e-497b-9c9e-dd1803c5ffca" providerId="AD" clId="Web-{7CA9F876-2D27-41C5-8B64-5BEB5341505D}" dt="2018-04-03T16:58:59.003" v="108"/>
          <ac:spMkLst>
            <pc:docMk/>
            <pc:sldMk cId="3933868369" sldId="257"/>
            <ac:spMk id="2" creationId="{C691B439-0C87-4F78-B8CE-CCD066ABD1DE}"/>
          </ac:spMkLst>
        </pc:spChg>
      </pc:sldChg>
      <pc:sldChg chg="modSp">
        <pc:chgData name="Daan Waterink" userId="S::d.waterink@plusklasommen.nl::13fb0364-993e-497b-9c9e-dd1803c5ffca" providerId="AD" clId="Web-{7CA9F876-2D27-41C5-8B64-5BEB5341505D}" dt="2018-04-03T16:59:11.425" v="110"/>
        <pc:sldMkLst>
          <pc:docMk/>
          <pc:sldMk cId="288019185" sldId="258"/>
        </pc:sldMkLst>
        <pc:spChg chg="mod">
          <ac:chgData name="Daan Waterink" userId="S::d.waterink@plusklasommen.nl::13fb0364-993e-497b-9c9e-dd1803c5ffca" providerId="AD" clId="Web-{7CA9F876-2D27-41C5-8B64-5BEB5341505D}" dt="2018-04-03T16:59:11.425" v="110"/>
          <ac:spMkLst>
            <pc:docMk/>
            <pc:sldMk cId="288019185" sldId="258"/>
            <ac:spMk id="3" creationId="{1BDCD933-C8C8-4743-A1EE-FFC84A8A83BC}"/>
          </ac:spMkLst>
        </pc:spChg>
      </pc:sldChg>
      <pc:sldChg chg="modSp">
        <pc:chgData name="Daan Waterink" userId="S::d.waterink@plusklasommen.nl::13fb0364-993e-497b-9c9e-dd1803c5ffca" providerId="AD" clId="Web-{7CA9F876-2D27-41C5-8B64-5BEB5341505D}" dt="2018-04-03T16:57:57.470" v="90"/>
        <pc:sldMkLst>
          <pc:docMk/>
          <pc:sldMk cId="3486494" sldId="259"/>
        </pc:sldMkLst>
        <pc:spChg chg="mod">
          <ac:chgData name="Daan Waterink" userId="S::d.waterink@plusklasommen.nl::13fb0364-993e-497b-9c9e-dd1803c5ffca" providerId="AD" clId="Web-{7CA9F876-2D27-41C5-8B64-5BEB5341505D}" dt="2018-04-03T16:57:32.767" v="82"/>
          <ac:spMkLst>
            <pc:docMk/>
            <pc:sldMk cId="3486494" sldId="259"/>
            <ac:spMk id="2" creationId="{C691B439-0C87-4F78-B8CE-CCD066ABD1DE}"/>
          </ac:spMkLst>
        </pc:spChg>
        <pc:spChg chg="mod">
          <ac:chgData name="Daan Waterink" userId="S::d.waterink@plusklasommen.nl::13fb0364-993e-497b-9c9e-dd1803c5ffca" providerId="AD" clId="Web-{7CA9F876-2D27-41C5-8B64-5BEB5341505D}" dt="2018-04-03T16:57:57.470" v="90"/>
          <ac:spMkLst>
            <pc:docMk/>
            <pc:sldMk cId="3486494" sldId="259"/>
            <ac:spMk id="3" creationId="{ACBB6841-9C1D-49E0-8FA2-748A32C5EA29}"/>
          </ac:spMkLst>
        </pc:spChg>
      </pc:sldChg>
      <pc:sldChg chg="modSp">
        <pc:chgData name="Daan Waterink" userId="S::d.waterink@plusklasommen.nl::13fb0364-993e-497b-9c9e-dd1803c5ffca" providerId="AD" clId="Web-{7CA9F876-2D27-41C5-8B64-5BEB5341505D}" dt="2018-04-03T16:55:54.624" v="39"/>
        <pc:sldMkLst>
          <pc:docMk/>
          <pc:sldMk cId="1619248674" sldId="260"/>
        </pc:sldMkLst>
        <pc:spChg chg="mod">
          <ac:chgData name="Daan Waterink" userId="S::d.waterink@plusklasommen.nl::13fb0364-993e-497b-9c9e-dd1803c5ffca" providerId="AD" clId="Web-{7CA9F876-2D27-41C5-8B64-5BEB5341505D}" dt="2018-04-03T16:55:54.624" v="39"/>
          <ac:spMkLst>
            <pc:docMk/>
            <pc:sldMk cId="1619248674" sldId="260"/>
            <ac:spMk id="3" creationId="{BD2C7F20-0F88-4487-AEE3-8DE09C45F208}"/>
          </ac:spMkLst>
        </pc:spChg>
      </pc:sldChg>
      <pc:sldChg chg="modSp">
        <pc:chgData name="Daan Waterink" userId="S::d.waterink@plusklasommen.nl::13fb0364-993e-497b-9c9e-dd1803c5ffca" providerId="AD" clId="Web-{7CA9F876-2D27-41C5-8B64-5BEB5341505D}" dt="2018-04-03T17:00:02.410" v="123"/>
        <pc:sldMkLst>
          <pc:docMk/>
          <pc:sldMk cId="4266643426" sldId="261"/>
        </pc:sldMkLst>
        <pc:spChg chg="mod">
          <ac:chgData name="Daan Waterink" userId="S::d.waterink@plusklasommen.nl::13fb0364-993e-497b-9c9e-dd1803c5ffca" providerId="AD" clId="Web-{7CA9F876-2D27-41C5-8B64-5BEB5341505D}" dt="2018-04-03T17:00:02.410" v="123"/>
          <ac:spMkLst>
            <pc:docMk/>
            <pc:sldMk cId="4266643426" sldId="261"/>
            <ac:spMk id="2" creationId="{C45F83EB-29AA-44B8-88C2-258F79D18D93}"/>
          </ac:spMkLst>
        </pc:spChg>
      </pc:sldChg>
    </pc:docChg>
  </pc:docChgLst>
  <pc:docChgLst>
    <pc:chgData name="Daan Waterink" userId="S::d.waterink@plusklasommen.nl::13fb0364-993e-497b-9c9e-dd1803c5ffca" providerId="AD" clId="Web-{93DEA3B9-4063-4D76-8DB4-BB244391DBDE}"/>
    <pc:docChg chg="modSld">
      <pc:chgData name="Daan Waterink" userId="S::d.waterink@plusklasommen.nl::13fb0364-993e-497b-9c9e-dd1803c5ffca" providerId="AD" clId="Web-{93DEA3B9-4063-4D76-8DB4-BB244391DBDE}" dt="2018-03-31T09:25:07.024" v="0"/>
      <pc:docMkLst>
        <pc:docMk/>
      </pc:docMkLst>
      <pc:sldChg chg="modSp">
        <pc:chgData name="Daan Waterink" userId="S::d.waterink@plusklasommen.nl::13fb0364-993e-497b-9c9e-dd1803c5ffca" providerId="AD" clId="Web-{93DEA3B9-4063-4D76-8DB4-BB244391DBDE}" dt="2018-03-31T09:25:07.024" v="0"/>
        <pc:sldMkLst>
          <pc:docMk/>
          <pc:sldMk cId="4266643426" sldId="261"/>
        </pc:sldMkLst>
        <pc:spChg chg="mod">
          <ac:chgData name="Daan Waterink" userId="S::d.waterink@plusklasommen.nl::13fb0364-993e-497b-9c9e-dd1803c5ffca" providerId="AD" clId="Web-{93DEA3B9-4063-4D76-8DB4-BB244391DBDE}" dt="2018-03-31T09:25:07.024" v="0"/>
          <ac:spMkLst>
            <pc:docMk/>
            <pc:sldMk cId="4266643426" sldId="261"/>
            <ac:spMk id="2" creationId="{C45F83EB-29AA-44B8-88C2-258F79D18D9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5E29F-B532-4C1F-AAA1-29D7195E53C1}" type="datetimeFigureOut">
              <a:rPr lang="nl-NL"/>
              <a:t>3-4-2018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22C729-7766-4CDB-840E-2F67809D7D62}" type="slidenum">
              <a:rPr lang="nl-NL"/>
              <a:t>‹nr.›</a:t>
            </a:fld>
            <a:endParaRPr lang="nl-NL"/>
          </a:p>
        </p:txBody>
      </p:sp>
    </p:spTree>
    <p:extLst>
      <p:ext uri="{BB962C8B-B14F-4D97-AF65-F5344CB8AC3E}">
        <p14:creationId xmlns:p14="http://schemas.microsoft.com/office/powerpoint/2010/main" val="1315161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a:cs typeface="Calibri"/>
            </a:endParaRPr>
          </a:p>
        </p:txBody>
      </p:sp>
      <p:sp>
        <p:nvSpPr>
          <p:cNvPr id="4" name="Tijdelijke aanduiding voor dianummer 3"/>
          <p:cNvSpPr>
            <a:spLocks noGrp="1"/>
          </p:cNvSpPr>
          <p:nvPr>
            <p:ph type="sldNum" sz="quarter" idx="10"/>
          </p:nvPr>
        </p:nvSpPr>
        <p:spPr/>
        <p:txBody>
          <a:bodyPr/>
          <a:lstStyle/>
          <a:p>
            <a:fld id="{CB22C729-7766-4CDB-840E-2F67809D7D62}" type="slidenum">
              <a:rPr lang="nl-NL"/>
              <a:t>1</a:t>
            </a:fld>
            <a:endParaRPr lang="nl-NL"/>
          </a:p>
        </p:txBody>
      </p:sp>
    </p:spTree>
    <p:extLst>
      <p:ext uri="{BB962C8B-B14F-4D97-AF65-F5344CB8AC3E}">
        <p14:creationId xmlns:p14="http://schemas.microsoft.com/office/powerpoint/2010/main" val="320965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de-D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03.04.2018</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249299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03.04.2018</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515967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de-D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03.04.2018</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2311195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03.04.2018</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8859122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de-D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03.04.2018</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8434957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datum 4"/>
          <p:cNvSpPr>
            <a:spLocks noGrp="1"/>
          </p:cNvSpPr>
          <p:nvPr>
            <p:ph type="dt" sz="half" idx="10"/>
          </p:nvPr>
        </p:nvSpPr>
        <p:spPr/>
        <p:txBody>
          <a:bodyPr/>
          <a:lstStyle/>
          <a:p>
            <a:fld id="{CA953BDC-9EAE-49FE-9892-958C9F845175}" type="datetimeFigureOut">
              <a:rPr lang="de-DE" smtClean="0"/>
              <a:t>03.04.2018</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9578114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de-D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7" name="Tijdelijke aanduiding voor datum 6"/>
          <p:cNvSpPr>
            <a:spLocks noGrp="1"/>
          </p:cNvSpPr>
          <p:nvPr>
            <p:ph type="dt" sz="half" idx="10"/>
          </p:nvPr>
        </p:nvSpPr>
        <p:spPr/>
        <p:txBody>
          <a:bodyPr/>
          <a:lstStyle/>
          <a:p>
            <a:fld id="{CA953BDC-9EAE-49FE-9892-958C9F845175}" type="datetimeFigureOut">
              <a:rPr lang="de-DE" smtClean="0"/>
              <a:t>03.04.2018</a:t>
            </a:fld>
            <a:endParaRPr lang="de-DE"/>
          </a:p>
        </p:txBody>
      </p:sp>
      <p:sp>
        <p:nvSpPr>
          <p:cNvPr id="8" name="Tijdelijke aanduiding voor voettekst 7"/>
          <p:cNvSpPr>
            <a:spLocks noGrp="1"/>
          </p:cNvSpPr>
          <p:nvPr>
            <p:ph type="ftr" sz="quarter" idx="11"/>
          </p:nvPr>
        </p:nvSpPr>
        <p:spPr/>
        <p:txBody>
          <a:bodyPr/>
          <a:lstStyle/>
          <a:p>
            <a:endParaRPr lang="de-DE"/>
          </a:p>
        </p:txBody>
      </p:sp>
      <p:sp>
        <p:nvSpPr>
          <p:cNvPr id="9" name="Tijdelijke aanduiding voor dianummer 8"/>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148315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datum 2"/>
          <p:cNvSpPr>
            <a:spLocks noGrp="1"/>
          </p:cNvSpPr>
          <p:nvPr>
            <p:ph type="dt" sz="half" idx="10"/>
          </p:nvPr>
        </p:nvSpPr>
        <p:spPr/>
        <p:txBody>
          <a:bodyPr/>
          <a:lstStyle/>
          <a:p>
            <a:fld id="{CA953BDC-9EAE-49FE-9892-958C9F845175}" type="datetimeFigureOut">
              <a:rPr lang="de-DE" smtClean="0"/>
              <a:t>03.04.2018</a:t>
            </a:fld>
            <a:endParaRPr lang="de-DE"/>
          </a:p>
        </p:txBody>
      </p:sp>
      <p:sp>
        <p:nvSpPr>
          <p:cNvPr id="4" name="Tijdelijke aanduiding voor voettekst 3"/>
          <p:cNvSpPr>
            <a:spLocks noGrp="1"/>
          </p:cNvSpPr>
          <p:nvPr>
            <p:ph type="ftr" sz="quarter" idx="11"/>
          </p:nvPr>
        </p:nvSpPr>
        <p:spPr/>
        <p:txBody>
          <a:bodyPr/>
          <a:lstStyle/>
          <a:p>
            <a:endParaRPr lang="de-DE"/>
          </a:p>
        </p:txBody>
      </p:sp>
      <p:sp>
        <p:nvSpPr>
          <p:cNvPr id="5" name="Tijdelijke aanduiding voor dianummer 4"/>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9377826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A953BDC-9EAE-49FE-9892-958C9F845175}" type="datetimeFigureOut">
              <a:rPr lang="de-DE" smtClean="0"/>
              <a:t>03.04.2018</a:t>
            </a:fld>
            <a:endParaRPr lang="de-DE"/>
          </a:p>
        </p:txBody>
      </p:sp>
      <p:sp>
        <p:nvSpPr>
          <p:cNvPr id="3" name="Tijdelijke aanduiding voor voettekst 2"/>
          <p:cNvSpPr>
            <a:spLocks noGrp="1"/>
          </p:cNvSpPr>
          <p:nvPr>
            <p:ph type="ftr" sz="quarter" idx="11"/>
          </p:nvPr>
        </p:nvSpPr>
        <p:spPr/>
        <p:txBody>
          <a:bodyPr/>
          <a:lstStyle/>
          <a:p>
            <a:endParaRPr lang="de-DE"/>
          </a:p>
        </p:txBody>
      </p:sp>
      <p:sp>
        <p:nvSpPr>
          <p:cNvPr id="4" name="Tijdelijke aanduiding voor dianummer 3"/>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3496041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03.04.2018</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25683892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03.04.2018</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842924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de-D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53BDC-9EAE-49FE-9892-958C9F845175}" type="datetimeFigureOut">
              <a:rPr lang="de-DE" smtClean="0"/>
              <a:t>03.04.2018</a:t>
            </a:fld>
            <a:endParaRPr lang="de-D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814C8-F66B-4915-9FEC-D62A1DED085F}" type="slidenum">
              <a:rPr lang="de-DE" smtClean="0"/>
              <a:t>‹nr.›</a:t>
            </a:fld>
            <a:endParaRPr lang="de-DE"/>
          </a:p>
        </p:txBody>
      </p:sp>
    </p:spTree>
    <p:extLst>
      <p:ext uri="{BB962C8B-B14F-4D97-AF65-F5344CB8AC3E}">
        <p14:creationId xmlns:p14="http://schemas.microsoft.com/office/powerpoint/2010/main" val="171054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600200" y="665163"/>
            <a:ext cx="9144000" cy="1511300"/>
          </a:xfrm>
        </p:spPr>
        <p:style>
          <a:lnRef idx="2">
            <a:schemeClr val="accent1">
              <a:shade val="50000"/>
            </a:schemeClr>
          </a:lnRef>
          <a:fillRef idx="1">
            <a:schemeClr val="accent1"/>
          </a:fillRef>
          <a:effectRef idx="0">
            <a:schemeClr val="accent1"/>
          </a:effectRef>
          <a:fontRef idx="minor">
            <a:schemeClr val="lt1"/>
          </a:fontRef>
        </p:style>
        <p:txBody>
          <a:bodyPr/>
          <a:lstStyle/>
          <a:p>
            <a:r>
              <a:rPr lang="de-DE" dirty="0">
                <a:cs typeface="Calibri"/>
              </a:rPr>
              <a:t>In </a:t>
            </a:r>
            <a:r>
              <a:rPr lang="de-DE" dirty="0" err="1">
                <a:cs typeface="Calibri"/>
              </a:rPr>
              <a:t>de</a:t>
            </a:r>
            <a:r>
              <a:rPr lang="de-DE" dirty="0">
                <a:cs typeface="Calibri"/>
              </a:rPr>
              <a:t> </a:t>
            </a:r>
            <a:r>
              <a:rPr lang="de-DE" dirty="0" err="1">
                <a:cs typeface="Calibri"/>
              </a:rPr>
              <a:t>bus</a:t>
            </a:r>
            <a:r>
              <a:rPr lang="de-DE" dirty="0">
                <a:cs typeface="Calibri"/>
              </a:rPr>
              <a:t> </a:t>
            </a:r>
            <a:r>
              <a:rPr lang="de-DE" dirty="0" err="1">
                <a:cs typeface="Calibri"/>
              </a:rPr>
              <a:t>naar</a:t>
            </a:r>
            <a:r>
              <a:rPr lang="de-DE" dirty="0">
                <a:cs typeface="Calibri"/>
              </a:rPr>
              <a:t> de N34</a:t>
            </a:r>
            <a:endParaRPr lang="de-DE" dirty="0"/>
          </a:p>
        </p:txBody>
      </p:sp>
      <p:sp>
        <p:nvSpPr>
          <p:cNvPr id="3" name="Ondertitel 2"/>
          <p:cNvSpPr>
            <a:spLocks noGrp="1"/>
          </p:cNvSpPr>
          <p:nvPr>
            <p:ph type="subTitle" idx="1"/>
          </p:nvPr>
        </p:nvSpPr>
        <p:spPr>
          <a:xfrm>
            <a:off x="2112107" y="3475038"/>
            <a:ext cx="7755793" cy="1770062"/>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r>
              <a:rPr lang="de-DE" sz="4000" dirty="0">
                <a:solidFill>
                  <a:srgbClr val="FFFFFF"/>
                </a:solidFill>
                <a:cs typeface="Calibri"/>
              </a:rPr>
              <a:t>Het was </a:t>
            </a:r>
            <a:r>
              <a:rPr lang="de-DE" sz="4000" dirty="0" err="1">
                <a:solidFill>
                  <a:srgbClr val="FFFFFF"/>
                </a:solidFill>
                <a:cs typeface="Calibri"/>
              </a:rPr>
              <a:t>heel</a:t>
            </a:r>
            <a:r>
              <a:rPr lang="de-DE" sz="4000" dirty="0">
                <a:solidFill>
                  <a:srgbClr val="FFFFFF"/>
                </a:solidFill>
                <a:cs typeface="Calibri"/>
              </a:rPr>
              <a:t> </a:t>
            </a:r>
            <a:r>
              <a:rPr lang="de-DE" sz="4000" dirty="0" err="1">
                <a:solidFill>
                  <a:srgbClr val="FFFFFF"/>
                </a:solidFill>
                <a:cs typeface="Calibri"/>
              </a:rPr>
              <a:t>leuk</a:t>
            </a:r>
            <a:r>
              <a:rPr lang="de-DE" sz="4000" dirty="0">
                <a:solidFill>
                  <a:srgbClr val="FFFFFF"/>
                </a:solidFill>
                <a:cs typeface="Calibri"/>
              </a:rPr>
              <a:t> in </a:t>
            </a:r>
            <a:r>
              <a:rPr lang="de-DE" sz="4000" dirty="0" err="1">
                <a:solidFill>
                  <a:srgbClr val="FFFFFF"/>
                </a:solidFill>
                <a:cs typeface="Calibri"/>
              </a:rPr>
              <a:t>de</a:t>
            </a:r>
            <a:r>
              <a:rPr lang="de-DE" sz="4000" dirty="0">
                <a:solidFill>
                  <a:srgbClr val="FFFFFF"/>
                </a:solidFill>
                <a:cs typeface="Calibri"/>
              </a:rPr>
              <a:t> </a:t>
            </a:r>
            <a:r>
              <a:rPr lang="de-DE" sz="4000" dirty="0" err="1">
                <a:solidFill>
                  <a:srgbClr val="FFFFFF"/>
                </a:solidFill>
                <a:cs typeface="Calibri"/>
              </a:rPr>
              <a:t>bus</a:t>
            </a:r>
            <a:r>
              <a:rPr lang="de-DE" sz="4000" dirty="0">
                <a:solidFill>
                  <a:srgbClr val="FFFFFF"/>
                </a:solidFill>
                <a:cs typeface="Calibri"/>
              </a:rPr>
              <a:t> </a:t>
            </a:r>
            <a:r>
              <a:rPr lang="de-DE" sz="4000" dirty="0" err="1">
                <a:solidFill>
                  <a:srgbClr val="FFFFFF"/>
                </a:solidFill>
                <a:cs typeface="Calibri"/>
              </a:rPr>
              <a:t>naar</a:t>
            </a:r>
            <a:r>
              <a:rPr lang="de-DE" sz="4000" dirty="0">
                <a:solidFill>
                  <a:srgbClr val="FFFFFF"/>
                </a:solidFill>
                <a:cs typeface="Calibri"/>
              </a:rPr>
              <a:t> de N34</a:t>
            </a:r>
            <a:endParaRPr lang="nl-N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a:p>
            <a:endParaRPr lang="de-DE" sz="4000">
              <a:solidFill>
                <a:srgbClr val="FFFFFF"/>
              </a:solidFill>
              <a:cs typeface="Calibri"/>
            </a:endParaRPr>
          </a:p>
        </p:txBody>
      </p:sp>
    </p:spTree>
    <p:extLst>
      <p:ext uri="{BB962C8B-B14F-4D97-AF65-F5344CB8AC3E}">
        <p14:creationId xmlns:p14="http://schemas.microsoft.com/office/powerpoint/2010/main" val="3351439039"/>
      </p:ext>
    </p:extLst>
  </p:cSld>
  <p:clrMapOvr>
    <a:masterClrMapping/>
  </p:clrMapOvr>
  <mc:AlternateContent xmlns:mc="http://schemas.openxmlformats.org/markup-compatibility/2006" xmlns:p14="http://schemas.microsoft.com/office/powerpoint/2010/main">
    <mc:Choice Requires="p14">
      <p:transition spd="slow" p14:dur="80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91B439-0C87-4F78-B8CE-CCD066ABD1DE}"/>
              </a:ext>
            </a:extLst>
          </p:cNvPr>
          <p:cNvSpPr>
            <a:spLocks noGrp="1"/>
          </p:cNvSpPr>
          <p:nvPr>
            <p:ph type="title"/>
          </p:nvPr>
        </p:nvSpPr>
        <p:spPr>
          <a:xfrm>
            <a:off x="1331083" y="1567670"/>
            <a:ext cx="9400510" cy="334779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nl-NL" dirty="0">
                <a:ea typeface="+mn-lt"/>
                <a:cs typeface="+mn-lt"/>
              </a:rPr>
              <a:t>Wij kregen we allemaal een hesje aan</a:t>
            </a:r>
            <a:br>
              <a:rPr lang="nl-NL" dirty="0">
                <a:ea typeface="+mn-lt"/>
                <a:cs typeface="+mn-lt"/>
              </a:rPr>
            </a:br>
            <a:endParaRPr lang="nl-NL">
              <a:solidFill>
                <a:srgbClr val="FFFFFF"/>
              </a:solidFill>
              <a:cs typeface="Calibri"/>
            </a:endParaRPr>
          </a:p>
        </p:txBody>
      </p:sp>
      <p:sp>
        <p:nvSpPr>
          <p:cNvPr id="4" name="Rechthoek 3">
            <a:extLst>
              <a:ext uri="{FF2B5EF4-FFF2-40B4-BE49-F238E27FC236}">
                <a16:creationId xmlns:a16="http://schemas.microsoft.com/office/drawing/2014/main" id="{35DAD337-79EA-4C33-84BE-3551919EB70B}"/>
              </a:ext>
            </a:extLst>
          </p:cNvPr>
          <p:cNvSpPr/>
          <p:nvPr/>
        </p:nvSpPr>
        <p:spPr>
          <a:xfrm>
            <a:off x="-5960532" y="3062365"/>
            <a:ext cx="2668209" cy="161592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9338683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91B439-0C87-4F78-B8CE-CCD066ABD1DE}"/>
              </a:ext>
            </a:extLst>
          </p:cNvPr>
          <p:cNvSpPr>
            <a:spLocks noGrp="1"/>
          </p:cNvSpPr>
          <p:nvPr>
            <p:ph type="title"/>
          </p:nvPr>
        </p:nvSpPr>
        <p:spPr>
          <a:xfrm>
            <a:off x="1902581" y="776363"/>
            <a:ext cx="7612743" cy="1325563"/>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br>
              <a:rPr lang="nl-NL" dirty="0">
                <a:ea typeface="+mn-lt"/>
                <a:cs typeface="+mn-lt"/>
              </a:rPr>
            </a:br>
            <a:r>
              <a:rPr lang="nl-NL" dirty="0">
                <a:solidFill>
                  <a:srgbClr val="FFFFFF"/>
                </a:solidFill>
                <a:cs typeface="Calibri Light"/>
              </a:rPr>
              <a:t>Aangekomen bij de </a:t>
            </a:r>
            <a:r>
              <a:rPr lang="nl-NL" dirty="0" err="1">
                <a:solidFill>
                  <a:srgbClr val="FFFFFF"/>
                </a:solidFill>
                <a:cs typeface="Calibri Light"/>
              </a:rPr>
              <a:t>Lentersdijk</a:t>
            </a:r>
            <a:br>
              <a:rPr lang="nl-NL" dirty="0">
                <a:ea typeface="+mn-lt"/>
                <a:cs typeface="+mn-lt"/>
              </a:rPr>
            </a:br>
            <a:endParaRPr lang="nl-NL">
              <a:solidFill>
                <a:srgbClr val="FFFFFF"/>
              </a:solidFill>
              <a:cs typeface="Calibri"/>
            </a:endParaRPr>
          </a:p>
        </p:txBody>
      </p:sp>
      <p:sp>
        <p:nvSpPr>
          <p:cNvPr id="3" name="Tijdelijke aanduiding voor inhoud 2">
            <a:extLst>
              <a:ext uri="{FF2B5EF4-FFF2-40B4-BE49-F238E27FC236}">
                <a16:creationId xmlns:a16="http://schemas.microsoft.com/office/drawing/2014/main" id="{ACBB6841-9C1D-49E0-8FA2-748A32C5EA29}"/>
              </a:ext>
            </a:extLst>
          </p:cNvPr>
          <p:cNvSpPr>
            <a:spLocks noGrp="1"/>
          </p:cNvSpPr>
          <p:nvPr>
            <p:ph idx="1"/>
          </p:nvPr>
        </p:nvSpPr>
        <p:spPr>
          <a:xfrm>
            <a:off x="1577837" y="3019233"/>
            <a:ext cx="8749696" cy="1811339"/>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marL="0" indent="0">
              <a:buNone/>
            </a:pPr>
            <a:endParaRPr lang="nl-NL" dirty="0">
              <a:solidFill>
                <a:srgbClr val="FFFFFF"/>
              </a:solidFill>
              <a:cs typeface="Calibri"/>
            </a:endParaRPr>
          </a:p>
          <a:p>
            <a:pPr marL="0" indent="0" algn="ctr">
              <a:buNone/>
            </a:pPr>
            <a:r>
              <a:rPr lang="nl-NL" dirty="0">
                <a:solidFill>
                  <a:srgbClr val="FFFFFF"/>
                </a:solidFill>
                <a:cs typeface="Calibri"/>
              </a:rPr>
              <a:t>Ik vond het knap dat de hijskraan de tunnel op kon tillen</a:t>
            </a:r>
            <a:endParaRPr lang="nl-NL" dirty="0">
              <a:cs typeface="Calibri"/>
            </a:endParaRPr>
          </a:p>
        </p:txBody>
      </p:sp>
      <p:sp>
        <p:nvSpPr>
          <p:cNvPr id="4" name="Rechthoek 3">
            <a:extLst>
              <a:ext uri="{FF2B5EF4-FFF2-40B4-BE49-F238E27FC236}">
                <a16:creationId xmlns:a16="http://schemas.microsoft.com/office/drawing/2014/main" id="{35DAD337-79EA-4C33-84BE-3551919EB70B}"/>
              </a:ext>
            </a:extLst>
          </p:cNvPr>
          <p:cNvSpPr/>
          <p:nvPr/>
        </p:nvSpPr>
        <p:spPr>
          <a:xfrm>
            <a:off x="-5960532" y="3062365"/>
            <a:ext cx="2668209" cy="161592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4864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BDCD933-C8C8-4743-A1EE-FFC84A8A83BC}"/>
              </a:ext>
            </a:extLst>
          </p:cNvPr>
          <p:cNvSpPr>
            <a:spLocks noGrp="1"/>
          </p:cNvSpPr>
          <p:nvPr>
            <p:ph type="title"/>
          </p:nvPr>
        </p:nvSpPr>
        <p:spPr>
          <a:xfrm>
            <a:off x="1204546" y="863356"/>
            <a:ext cx="9812216" cy="4871793"/>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nl-NL" dirty="0">
                <a:cs typeface="Calibri Light"/>
              </a:rPr>
              <a:t>En daarna gingen we naar de Willemsdijk kijken hoe de tunnel op zijn plaats werd gereden</a:t>
            </a:r>
            <a:r>
              <a:rPr lang="nl-NL" dirty="0">
                <a:cs typeface="Calibri"/>
              </a:rPr>
              <a:t>, dat was heel leuk om te zien </a:t>
            </a:r>
          </a:p>
        </p:txBody>
      </p:sp>
    </p:spTree>
    <p:extLst>
      <p:ext uri="{BB962C8B-B14F-4D97-AF65-F5344CB8AC3E}">
        <p14:creationId xmlns:p14="http://schemas.microsoft.com/office/powerpoint/2010/main" val="288019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DCEEC0-3BD1-42AD-AE1C-4D5F45F1B3A9}"/>
              </a:ext>
            </a:extLst>
          </p:cNvPr>
          <p:cNvSpPr>
            <a:spLocks noGrp="1"/>
          </p:cNvSpPr>
          <p:nvPr>
            <p:ph type="ctrTitle"/>
          </p:nvPr>
        </p:nvSpPr>
        <p:spPr>
          <a:xfrm>
            <a:off x="1524000" y="1122363"/>
            <a:ext cx="9144000" cy="165490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nl-NL" dirty="0">
                <a:cs typeface="Calibri Light"/>
              </a:rPr>
              <a:t>Toen gingen we naar een kantoor</a:t>
            </a:r>
            <a:endParaRPr lang="nl-NL" dirty="0"/>
          </a:p>
        </p:txBody>
      </p:sp>
      <p:sp>
        <p:nvSpPr>
          <p:cNvPr id="3" name="Ondertitel 2">
            <a:extLst>
              <a:ext uri="{FF2B5EF4-FFF2-40B4-BE49-F238E27FC236}">
                <a16:creationId xmlns:a16="http://schemas.microsoft.com/office/drawing/2014/main" id="{BD2C7F20-0F88-4487-AEE3-8DE09C45F208}"/>
              </a:ext>
            </a:extLst>
          </p:cNvPr>
          <p:cNvSpPr>
            <a:spLocks noGrp="1"/>
          </p:cNvSpPr>
          <p:nvPr>
            <p:ph type="subTitle" idx="1"/>
          </p:nvPr>
        </p:nvSpPr>
        <p:spPr>
          <a:xfrm>
            <a:off x="1524000" y="3602038"/>
            <a:ext cx="9144000" cy="2593608"/>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92500" lnSpcReduction="20000"/>
          </a:bodyPr>
          <a:lstStyle/>
          <a:p>
            <a:r>
              <a:rPr lang="nl-NL" sz="4400" dirty="0">
                <a:cs typeface="Calibri"/>
              </a:rPr>
              <a:t>Daar kregen we te zien hoe de weg eruit komt te zien. Daarna mochten we op een steen onze naam zetten en voor dat we weg gingen kregen we allemaal drinken en chocolade mee</a:t>
            </a:r>
            <a:endParaRPr lang="nl-NL" dirty="0" err="1">
              <a:cs typeface="Calibri"/>
            </a:endParaRPr>
          </a:p>
        </p:txBody>
      </p:sp>
    </p:spTree>
    <p:extLst>
      <p:ext uri="{BB962C8B-B14F-4D97-AF65-F5344CB8AC3E}">
        <p14:creationId xmlns:p14="http://schemas.microsoft.com/office/powerpoint/2010/main" val="16192486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5F83EB-29AA-44B8-88C2-258F79D18D93}"/>
              </a:ext>
            </a:extLst>
          </p:cNvPr>
          <p:cNvSpPr>
            <a:spLocks noGrp="1"/>
          </p:cNvSpPr>
          <p:nvPr>
            <p:ph type="title"/>
          </p:nvPr>
        </p:nvSpPr>
        <p:spPr>
          <a:xfrm>
            <a:off x="4457702" y="1376240"/>
            <a:ext cx="2640662" cy="3171947"/>
          </a:xfrm>
        </p:spPr>
        <p:style>
          <a:lnRef idx="2">
            <a:schemeClr val="accent1">
              <a:shade val="50000"/>
            </a:schemeClr>
          </a:lnRef>
          <a:fillRef idx="1">
            <a:schemeClr val="accent1"/>
          </a:fillRef>
          <a:effectRef idx="0">
            <a:schemeClr val="accent1"/>
          </a:effectRef>
          <a:fontRef idx="minor">
            <a:schemeClr val="lt1"/>
          </a:fontRef>
        </p:style>
        <p:txBody>
          <a:bodyPr/>
          <a:lstStyle/>
          <a:p>
            <a:r>
              <a:rPr lang="nl-NL" dirty="0">
                <a:cs typeface="Calibri Light"/>
              </a:rPr>
              <a:t>    Einde</a:t>
            </a:r>
            <a:r>
              <a:rPr lang="nl-NL" dirty="0">
                <a:cs typeface="Calibri"/>
              </a:rPr>
              <a:t> </a:t>
            </a:r>
          </a:p>
        </p:txBody>
      </p:sp>
      <p:sp>
        <p:nvSpPr>
          <p:cNvPr id="3" name="Lachebekje 2">
            <a:extLst>
              <a:ext uri="{FF2B5EF4-FFF2-40B4-BE49-F238E27FC236}">
                <a16:creationId xmlns:a16="http://schemas.microsoft.com/office/drawing/2014/main" id="{E2E0F6BF-D2C6-4DCA-A5BA-4B22BA78DA81}"/>
              </a:ext>
            </a:extLst>
          </p:cNvPr>
          <p:cNvSpPr/>
          <p:nvPr/>
        </p:nvSpPr>
        <p:spPr>
          <a:xfrm>
            <a:off x="1315914" y="2656880"/>
            <a:ext cx="914400" cy="914400"/>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a:p>
        </p:txBody>
      </p:sp>
      <p:sp>
        <p:nvSpPr>
          <p:cNvPr id="4" name="Lachebekje 3">
            <a:extLst>
              <a:ext uri="{FF2B5EF4-FFF2-40B4-BE49-F238E27FC236}">
                <a16:creationId xmlns:a16="http://schemas.microsoft.com/office/drawing/2014/main" id="{841E3CC6-0388-4BF5-A2D3-1B52A3209E13}"/>
              </a:ext>
            </a:extLst>
          </p:cNvPr>
          <p:cNvSpPr/>
          <p:nvPr/>
        </p:nvSpPr>
        <p:spPr>
          <a:xfrm>
            <a:off x="8992041" y="2595499"/>
            <a:ext cx="914400" cy="914400"/>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666434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Breedbeeld</PresentationFormat>
  <Slides>6</Slides>
  <Notes>1</Notes>
  <HiddenSlides>0</HiddenSlide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Kantoorthema</vt:lpstr>
      <vt:lpstr>In de bus naar de N34</vt:lpstr>
      <vt:lpstr>Wij kregen we allemaal een hesje aan </vt:lpstr>
      <vt:lpstr> Aangekomen bij de Lentersdijk </vt:lpstr>
      <vt:lpstr>En daarna gingen we naar de Willemsdijk kijken hoe de tunnel op zijn plaats werd gereden, dat was heel leuk om te zien </vt:lpstr>
      <vt:lpstr>Toen gingen we naar een kantoor</vt:lpstr>
      <vt:lpstr>    Einde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de bus naar de n34</dc:title>
  <cp:revision>46</cp:revision>
  <dcterms:modified xsi:type="dcterms:W3CDTF">2018-04-03T17:00:06Z</dcterms:modified>
</cp:coreProperties>
</file>