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53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16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72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31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50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83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15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92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9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97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70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CE15-C51C-439B-A59A-7FF474274C30}" type="datetimeFigureOut">
              <a:rPr lang="nl-NL" smtClean="0"/>
              <a:t>1-4-2018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C0FD-BAA4-4B53-820F-486F40A27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37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nl-NL" dirty="0" smtClean="0"/>
              <a:t>Ons bezoek aan N34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29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 plekke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21-3-18</a:t>
            </a:r>
          </a:p>
          <a:p>
            <a:r>
              <a:rPr lang="nl-NL" dirty="0" smtClean="0"/>
              <a:t>We gingen naar de Willemsdijk en </a:t>
            </a:r>
            <a:r>
              <a:rPr lang="nl-NL" dirty="0" err="1"/>
              <a:t>L</a:t>
            </a:r>
            <a:r>
              <a:rPr lang="nl-NL" dirty="0" err="1" smtClean="0"/>
              <a:t>entersdijk</a:t>
            </a:r>
            <a:r>
              <a:rPr lang="nl-NL" dirty="0" smtClean="0"/>
              <a:t> </a:t>
            </a:r>
          </a:p>
          <a:p>
            <a:r>
              <a:rPr lang="nl-NL" dirty="0" smtClean="0"/>
              <a:t>Er werden daar tunnelbakken in gereden, wat heel langzaam ging</a:t>
            </a:r>
          </a:p>
          <a:p>
            <a:r>
              <a:rPr lang="nl-NL" dirty="0" smtClean="0"/>
              <a:t>We gingen op een steen schrijven</a:t>
            </a:r>
          </a:p>
          <a:p>
            <a:r>
              <a:rPr lang="nl-NL" dirty="0" smtClean="0"/>
              <a:t>En op het einde kregen we allemaal een pakje drinken, wat chocolade en een rugzak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8724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</Words>
  <Application>Microsoft Office PowerPoint</Application>
  <PresentationFormat>Diavoorstelling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Ons bezoek aan N34</vt:lpstr>
      <vt:lpstr>Ter plekke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Ons bezoek aan N34</dc:title>
  <dc:creator>EBuunk</dc:creator>
  <cp:lastModifiedBy>EBuunk</cp:lastModifiedBy>
  <cp:revision>6</cp:revision>
  <dcterms:created xsi:type="dcterms:W3CDTF">2018-04-01T08:47:52Z</dcterms:created>
  <dcterms:modified xsi:type="dcterms:W3CDTF">2018-04-01T09:06:56Z</dcterms:modified>
</cp:coreProperties>
</file>